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24"/>
  </p:notesMasterIdLst>
  <p:handoutMasterIdLst>
    <p:handoutMasterId r:id="rId25"/>
  </p:handoutMasterIdLst>
  <p:sldIdLst>
    <p:sldId id="357" r:id="rId5"/>
    <p:sldId id="257" r:id="rId6"/>
    <p:sldId id="266" r:id="rId7"/>
    <p:sldId id="267" r:id="rId8"/>
    <p:sldId id="284" r:id="rId9"/>
    <p:sldId id="291" r:id="rId10"/>
    <p:sldId id="265" r:id="rId11"/>
    <p:sldId id="268" r:id="rId12"/>
    <p:sldId id="269" r:id="rId13"/>
    <p:sldId id="285" r:id="rId14"/>
    <p:sldId id="292" r:id="rId15"/>
    <p:sldId id="271" r:id="rId16"/>
    <p:sldId id="286" r:id="rId17"/>
    <p:sldId id="273" r:id="rId18"/>
    <p:sldId id="272" r:id="rId19"/>
    <p:sldId id="287" r:id="rId20"/>
    <p:sldId id="288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66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14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45FDDA-C8F8-4640-B291-3034A1C41F02}" type="datetime1">
              <a:rPr lang="it-IT" smtClean="0"/>
              <a:t>06/03/2023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B9F0A1-F219-446B-A3CE-307DCA1AC676}" type="datetime1">
              <a:rPr lang="it-IT" smtClean="0"/>
              <a:t>06/03/2023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7DE13F-B5DE-4C87-A69A-46B39231F2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4B92E9E-EF61-45A4-8936-73F55BFD2495}" type="datetime1">
              <a:rPr lang="it-IT" smtClean="0"/>
              <a:t>06/03/2023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4355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72116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025174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297990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0093012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565649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652901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9296844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804997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it-IT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0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it-IT" sz="4800"/>
              <a:t>3DFloat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5312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7869608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8" name="Segnaposto immagine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9" name="Segnaposto immagine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1" name="Segnaposto contenuto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3433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it-IT" sz="1600"/>
              <a:t>Fare clic per inserire il testo</a:t>
            </a:r>
          </a:p>
        </p:txBody>
      </p:sp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it-IT" noProof="0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igura a mano libera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Figura a mano libera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2" name="Ovale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40" name="Titolo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it-IT"/>
              <a:t>Team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6" name="Segnaposto immagine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9" name="Segnaposto immagine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3" name="Segnaposto testo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1" name="Segnaposto testo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5" name="Segnaposto testo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4" name="Segnaposto testo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7" name="Segnaposto testo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6" name="Segnaposto testo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9" name="Segnaposto testo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8" name="Segnaposto testo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it-IT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contenuto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it-IT"/>
              <a:t>Fare clic per MODIFICARE</a:t>
            </a:r>
          </a:p>
        </p:txBody>
      </p:sp>
      <p:sp>
        <p:nvSpPr>
          <p:cNvPr id="21" name="Segnaposto contenuto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it-IT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Segnaposto immagine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0748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633856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9862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24468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4912010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2959672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043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128811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3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74357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00" r:id="rId21"/>
    <p:sldLayoutId id="2147483734" r:id="rId22"/>
    <p:sldLayoutId id="2147483696" r:id="rId23"/>
    <p:sldLayoutId id="2147483707" r:id="rId24"/>
    <p:sldLayoutId id="2147483697" r:id="rId25"/>
    <p:sldLayoutId id="2147483731" r:id="rId26"/>
    <p:sldLayoutId id="2147483693" r:id="rId27"/>
    <p:sldLayoutId id="2147483756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5" y="410178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400" dirty="0">
              <a:latin typeface="Times-Roman"/>
            </a:endParaRP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Allora i soldati del governatore condussero Gesù nel pretorio e gli radunarono attorno tutta la truppa. </a:t>
            </a: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Lo spogliarono, gli fecero indossare un mantello scarlatto, intrecciarono una corona di spine, gliela posero sul capo e gli misero una canna nella mano destra. </a:t>
            </a: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Poi, inginocchiandosi davanti a lui, lo deridevano: «Salve, re dei Giudei!».</a:t>
            </a: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Sputandogli addosso, gli tolsero di mano la canna e lo percuotevano sul capo. </a:t>
            </a: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Dopo averlo deriso, lo spogliarono del mantello e gli rimisero le sue vesti, poi lo condussero via per crocifiggerlo.</a:t>
            </a:r>
          </a:p>
          <a:p>
            <a:pPr algn="l"/>
            <a:endParaRPr lang="it-IT" sz="2400" b="0" i="0" u="none" strike="noStrike" baseline="0" dirty="0">
              <a:latin typeface="Times-Roman"/>
            </a:endParaRP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Vangelo di Matteo 27,27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3653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44A1C0-6CE4-43E7-B24F-D71D91B30F24}"/>
              </a:ext>
            </a:extLst>
          </p:cNvPr>
          <p:cNvSpPr txBox="1"/>
          <p:nvPr/>
        </p:nvSpPr>
        <p:spPr>
          <a:xfrm>
            <a:off x="643467" y="643467"/>
            <a:ext cx="10905066" cy="3251878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dirty="0" err="1">
                <a:latin typeface="+mj-lt"/>
                <a:ea typeface="+mj-ea"/>
                <a:cs typeface="+mj-cs"/>
              </a:rPr>
              <a:t>Gesù</a:t>
            </a:r>
            <a:r>
              <a:rPr lang="en-US" sz="6100" dirty="0">
                <a:latin typeface="+mj-lt"/>
                <a:ea typeface="+mj-ea"/>
                <a:cs typeface="+mj-cs"/>
              </a:rPr>
              <a:t> </a:t>
            </a:r>
            <a:r>
              <a:rPr lang="en-US" sz="6100" dirty="0" err="1">
                <a:latin typeface="+mj-lt"/>
                <a:ea typeface="+mj-ea"/>
                <a:cs typeface="+mj-cs"/>
              </a:rPr>
              <a:t>caricato</a:t>
            </a:r>
            <a:r>
              <a:rPr lang="en-US" sz="6100" dirty="0">
                <a:latin typeface="+mj-lt"/>
                <a:ea typeface="+mj-ea"/>
                <a:cs typeface="+mj-cs"/>
              </a:rPr>
              <a:t> </a:t>
            </a:r>
            <a:r>
              <a:rPr lang="en-US" sz="6100" dirty="0" err="1">
                <a:latin typeface="+mj-lt"/>
                <a:ea typeface="+mj-ea"/>
                <a:cs typeface="+mj-cs"/>
              </a:rPr>
              <a:t>della</a:t>
            </a:r>
            <a:r>
              <a:rPr lang="en-US" sz="6100" dirty="0">
                <a:latin typeface="+mj-lt"/>
                <a:ea typeface="+mj-ea"/>
                <a:cs typeface="+mj-cs"/>
              </a:rPr>
              <a:t> </a:t>
            </a:r>
            <a:r>
              <a:rPr lang="en-US" sz="6100" dirty="0" err="1">
                <a:latin typeface="+mj-lt"/>
                <a:ea typeface="+mj-ea"/>
                <a:cs typeface="+mj-cs"/>
              </a:rPr>
              <a:t>croce</a:t>
            </a:r>
            <a:endParaRPr lang="en-US" sz="61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343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edificio, vecchio&#10;&#10;Descrizione generata automaticamente">
            <a:extLst>
              <a:ext uri="{FF2B5EF4-FFF2-40B4-BE49-F238E27FC236}">
                <a16:creationId xmlns:a16="http://schemas.microsoft.com/office/drawing/2014/main" id="{8F089AD0-87F8-4EEE-8734-1D613DEC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090" y="68263"/>
            <a:ext cx="6893819" cy="6721475"/>
          </a:xfrm>
          <a:prstGeom prst="rect">
            <a:avLst/>
          </a:prstGeom>
          <a:noFill/>
        </p:spPr>
      </p:pic>
      <p:sp>
        <p:nvSpPr>
          <p:cNvPr id="4" name="Segnaposto numero diapositiva 3" hidden="1">
            <a:extLst>
              <a:ext uri="{FF2B5EF4-FFF2-40B4-BE49-F238E27FC236}">
                <a16:creationId xmlns:a16="http://schemas.microsoft.com/office/drawing/2014/main" id="{7F3A0D0F-1DCC-4B1E-9EE5-87FB1342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9569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40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Essi presero Gesù ed egli, portando la croce, si avviò verso il luogo detto del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Cranio, in ebraico </a:t>
            </a:r>
            <a:r>
              <a:rPr lang="it-IT" sz="2000" b="0" i="0" u="none" strike="noStrike" baseline="0" dirty="0" err="1">
                <a:latin typeface="Times-Roman"/>
              </a:rPr>
              <a:t>Gòlgota</a:t>
            </a:r>
            <a:r>
              <a:rPr lang="it-IT" sz="2000" b="0" i="0" u="none" strike="noStrike" baseline="0" dirty="0">
                <a:latin typeface="Times-Roman"/>
              </a:rPr>
              <a:t>, dove lo crocifissero e con lui altri due, uno da una parte e </a:t>
            </a:r>
            <a:r>
              <a:rPr lang="it-IT" sz="2000" b="0" i="0" u="none" strike="noStrike" baseline="0" dirty="0">
                <a:latin typeface="TimesNewRoman-Identity-H"/>
              </a:rPr>
              <a:t>uno dall’altra, e Gesù in mezzo. </a:t>
            </a:r>
            <a:r>
              <a:rPr lang="it-IT" sz="2000" b="0" i="0" u="none" strike="noStrike" baseline="0" dirty="0">
                <a:latin typeface="Times-Roman"/>
              </a:rPr>
              <a:t>Pilato compose anche </a:t>
            </a:r>
            <a:r>
              <a:rPr lang="it-IT" sz="2000" b="0" i="0" u="none" strike="noStrike" baseline="0" dirty="0">
                <a:latin typeface="TimesNewRoman-Identity-H"/>
              </a:rPr>
              <a:t>l’iscrizione e la fece porre sulla </a:t>
            </a:r>
            <a:r>
              <a:rPr lang="it-IT" sz="2000" b="0" i="0" u="none" strike="noStrike" baseline="0" dirty="0">
                <a:latin typeface="Times-Roman"/>
              </a:rPr>
              <a:t>croce; vi era scritto: «Gesù il Nazareno, il re dei Giudei».</a:t>
            </a:r>
          </a:p>
          <a:p>
            <a:pPr algn="l"/>
            <a:endParaRPr lang="it-IT" sz="2000" b="0" i="0" u="none" strike="noStrike" baseline="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I soldati poi, quando ebbero crocifisso Gesù, presero le sue vesti, ne fecero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quattro parti </a:t>
            </a:r>
            <a:r>
              <a:rPr lang="it-IT" sz="2000" b="0" i="0" u="none" strike="noStrike" baseline="0" dirty="0">
                <a:latin typeface="TimesNewRoman-Identity-H"/>
              </a:rPr>
              <a:t>– </a:t>
            </a:r>
            <a:r>
              <a:rPr lang="it-IT" sz="2000" b="0" i="0" u="none" strike="noStrike" baseline="0" dirty="0">
                <a:latin typeface="Times-Roman"/>
              </a:rPr>
              <a:t>una per ciascun soldato </a:t>
            </a:r>
            <a:r>
              <a:rPr lang="it-IT" sz="2000" b="0" i="0" u="none" strike="noStrike" baseline="0" dirty="0">
                <a:latin typeface="TimesNewRoman-Identity-H"/>
              </a:rPr>
              <a:t>– </a:t>
            </a:r>
            <a:r>
              <a:rPr lang="it-IT" sz="2000" b="0" i="0" u="none" strike="noStrike" baseline="0" dirty="0">
                <a:latin typeface="Times-Roman"/>
              </a:rPr>
              <a:t>e la tunica.</a:t>
            </a:r>
            <a:endParaRPr lang="it-IT" sz="2000" dirty="0">
              <a:latin typeface="Times-Roman"/>
            </a:endParaRPr>
          </a:p>
          <a:p>
            <a:pPr algn="l"/>
            <a:endParaRPr lang="it-IT" sz="2000" b="0" i="0" u="none" strike="noStrike" baseline="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Stavano presso la croce di Gesù sua madre, la sorella di sua madre, Maria madre di </a:t>
            </a:r>
            <a:r>
              <a:rPr lang="it-IT" sz="2000" b="0" i="0" u="none" strike="noStrike" baseline="0" dirty="0" err="1">
                <a:latin typeface="Times-Roman"/>
              </a:rPr>
              <a:t>Clèopa</a:t>
            </a:r>
            <a:r>
              <a:rPr lang="it-IT" sz="2000" b="0" i="0" u="none" strike="noStrike" baseline="0" dirty="0">
                <a:latin typeface="Times-Roman"/>
              </a:rPr>
              <a:t> e Maria di </a:t>
            </a:r>
            <a:r>
              <a:rPr lang="it-IT" sz="2000" b="0" i="0" u="none" strike="noStrike" baseline="0" dirty="0" err="1">
                <a:latin typeface="Times-Roman"/>
              </a:rPr>
              <a:t>Màgdala</a:t>
            </a:r>
            <a:r>
              <a:rPr lang="it-IT" sz="2000" b="0" i="0" u="none" strike="noStrike" baseline="0" dirty="0">
                <a:latin typeface="Times-Roman"/>
              </a:rPr>
              <a:t>. Gesù allora, vedendo la madre e accanto a lei il discepolo che egli amava, disse alla madre: «Donna, ecco tuo figlio!». Poi disse al </a:t>
            </a:r>
            <a:r>
              <a:rPr lang="it-IT" sz="2000" b="0" i="0" u="none" strike="noStrike" baseline="0" dirty="0">
                <a:latin typeface="TimesNewRoman-Identity-H"/>
              </a:rPr>
              <a:t>discepolo: «Ecco tua madre!». E da quell’ora il discepolo l’accolse con sé.</a:t>
            </a:r>
          </a:p>
          <a:p>
            <a:pPr algn="l"/>
            <a:endParaRPr lang="it-IT" sz="2400" b="0" i="0" u="none" strike="noStrike" baseline="0" dirty="0">
              <a:latin typeface="Times-Roman"/>
            </a:endParaRP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Vangelo di Giovanni 19,17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8790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F65289-C882-4CA4-8CFF-F17B6083EB8E}"/>
              </a:ext>
            </a:extLst>
          </p:cNvPr>
          <p:cNvSpPr txBox="1"/>
          <p:nvPr/>
        </p:nvSpPr>
        <p:spPr>
          <a:xfrm>
            <a:off x="643467" y="643467"/>
            <a:ext cx="10905066" cy="3251878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dirty="0" err="1">
                <a:effectLst/>
                <a:latin typeface="+mj-lt"/>
                <a:ea typeface="+mj-ea"/>
                <a:cs typeface="+mj-cs"/>
              </a:rPr>
              <a:t>Gesù</a:t>
            </a:r>
            <a:r>
              <a:rPr lang="en-US" sz="67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700" dirty="0" err="1">
                <a:effectLst/>
                <a:latin typeface="+mj-lt"/>
                <a:ea typeface="+mj-ea"/>
                <a:cs typeface="+mj-cs"/>
              </a:rPr>
              <a:t>muore</a:t>
            </a:r>
            <a:endParaRPr lang="en-US" sz="6700" dirty="0"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9421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diverso&#10;&#10;Descrizione generata automaticamente">
            <a:extLst>
              <a:ext uri="{FF2B5EF4-FFF2-40B4-BE49-F238E27FC236}">
                <a16:creationId xmlns:a16="http://schemas.microsoft.com/office/drawing/2014/main" id="{2992E450-29DF-4A30-B804-9BC6DA1B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25" y="68263"/>
            <a:ext cx="7286150" cy="6721475"/>
          </a:xfrm>
          <a:prstGeom prst="rect">
            <a:avLst/>
          </a:prstGeom>
          <a:noFill/>
        </p:spPr>
      </p:pic>
      <p:sp>
        <p:nvSpPr>
          <p:cNvPr id="7" name="Segnaposto data 6" hidden="1">
            <a:extLst>
              <a:ext uri="{FF2B5EF4-FFF2-40B4-BE49-F238E27FC236}">
                <a16:creationId xmlns:a16="http://schemas.microsoft.com/office/drawing/2014/main" id="{1F6BCB9F-36E9-4CB4-BE6A-FC76A73B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it-IT"/>
              <a:t>Martedì 2 febbraio 20XX</a:t>
            </a:r>
          </a:p>
        </p:txBody>
      </p:sp>
      <p:sp>
        <p:nvSpPr>
          <p:cNvPr id="9" name="Segnaposto numero diapositiva 8" hidden="1">
            <a:extLst>
              <a:ext uri="{FF2B5EF4-FFF2-40B4-BE49-F238E27FC236}">
                <a16:creationId xmlns:a16="http://schemas.microsoft.com/office/drawing/2014/main" id="{2B73B126-405A-4616-AD79-DAA0609E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530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40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Essi presero Gesù ed egli, portando la croce, si avviò verso il luogo detto del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Cranio, in ebraico </a:t>
            </a:r>
            <a:r>
              <a:rPr lang="it-IT" sz="2000" b="0" i="0" u="none" strike="noStrike" baseline="0" dirty="0" err="1">
                <a:latin typeface="Times-Roman"/>
              </a:rPr>
              <a:t>Gòlgota</a:t>
            </a:r>
            <a:r>
              <a:rPr lang="it-IT" sz="2000" b="0" i="0" u="none" strike="noStrike" baseline="0" dirty="0">
                <a:latin typeface="Times-Roman"/>
              </a:rPr>
              <a:t>, dove lo crocifissero e con lui altri due, uno da una parte e </a:t>
            </a:r>
            <a:r>
              <a:rPr lang="it-IT" sz="2000" b="0" i="0" u="none" strike="noStrike" baseline="0" dirty="0">
                <a:latin typeface="TimesNewRoman-Identity-H"/>
              </a:rPr>
              <a:t>uno dall’altra, e Gesù in mezzo. </a:t>
            </a:r>
            <a:r>
              <a:rPr lang="it-IT" sz="2000" b="0" i="0" u="none" strike="noStrike" baseline="0" dirty="0">
                <a:latin typeface="Times-Roman"/>
              </a:rPr>
              <a:t>Pilato compose anche </a:t>
            </a:r>
            <a:r>
              <a:rPr lang="it-IT" sz="2000" b="0" i="0" u="none" strike="noStrike" baseline="0" dirty="0">
                <a:latin typeface="TimesNewRoman-Identity-H"/>
              </a:rPr>
              <a:t>l’iscrizione e la fece porre sulla </a:t>
            </a:r>
            <a:r>
              <a:rPr lang="it-IT" sz="2000" b="0" i="0" u="none" strike="noStrike" baseline="0" dirty="0">
                <a:latin typeface="Times-Roman"/>
              </a:rPr>
              <a:t>croce; vi era scritto: «Gesù il Nazareno, il re dei Giudei».</a:t>
            </a:r>
          </a:p>
          <a:p>
            <a:pPr algn="l"/>
            <a:endParaRPr lang="it-IT" sz="2000" b="0" i="0" u="none" strike="noStrike" baseline="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I soldati poi, quando ebbero crocifisso Gesù, presero le sue vesti, ne fecero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quattro parti </a:t>
            </a:r>
            <a:r>
              <a:rPr lang="it-IT" sz="2000" b="0" i="0" u="none" strike="noStrike" baseline="0" dirty="0">
                <a:latin typeface="TimesNewRoman-Identity-H"/>
              </a:rPr>
              <a:t>– </a:t>
            </a:r>
            <a:r>
              <a:rPr lang="it-IT" sz="2000" b="0" i="0" u="none" strike="noStrike" baseline="0" dirty="0">
                <a:latin typeface="Times-Roman"/>
              </a:rPr>
              <a:t>una per ciascun soldato </a:t>
            </a:r>
            <a:r>
              <a:rPr lang="it-IT" sz="2000" b="0" i="0" u="none" strike="noStrike" baseline="0" dirty="0">
                <a:latin typeface="TimesNewRoman-Identity-H"/>
              </a:rPr>
              <a:t>– </a:t>
            </a:r>
            <a:r>
              <a:rPr lang="it-IT" sz="2000" b="0" i="0" u="none" strike="noStrike" baseline="0" dirty="0">
                <a:latin typeface="Times-Roman"/>
              </a:rPr>
              <a:t>e la tunica.</a:t>
            </a:r>
            <a:endParaRPr lang="it-IT" sz="2000" dirty="0">
              <a:latin typeface="Times-Roman"/>
            </a:endParaRPr>
          </a:p>
          <a:p>
            <a:pPr algn="l"/>
            <a:endParaRPr lang="it-IT" sz="2000" b="0" i="0" u="none" strike="noStrike" baseline="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Stavano presso la croce di Gesù sua madre, la sorella di sua madre, Maria madre di </a:t>
            </a:r>
            <a:r>
              <a:rPr lang="it-IT" sz="2000" b="0" i="0" u="none" strike="noStrike" baseline="0" dirty="0" err="1">
                <a:latin typeface="Times-Roman"/>
              </a:rPr>
              <a:t>Clèopa</a:t>
            </a:r>
            <a:r>
              <a:rPr lang="it-IT" sz="2000" b="0" i="0" u="none" strike="noStrike" baseline="0" dirty="0">
                <a:latin typeface="Times-Roman"/>
              </a:rPr>
              <a:t> e Maria di </a:t>
            </a:r>
            <a:r>
              <a:rPr lang="it-IT" sz="2000" b="0" i="0" u="none" strike="noStrike" baseline="0" dirty="0" err="1">
                <a:latin typeface="Times-Roman"/>
              </a:rPr>
              <a:t>Màgdala</a:t>
            </a:r>
            <a:r>
              <a:rPr lang="it-IT" sz="2000" b="0" i="0" u="none" strike="noStrike" baseline="0" dirty="0">
                <a:latin typeface="Times-Roman"/>
              </a:rPr>
              <a:t>. Gesù allora, vedendo la madre e accanto a lei il discepolo che egli amava, disse alla madre: «Donna, ecco tuo figlio!». Poi disse al </a:t>
            </a:r>
            <a:r>
              <a:rPr lang="it-IT" sz="2000" b="0" i="0" u="none" strike="noStrike" baseline="0" dirty="0">
                <a:latin typeface="TimesNewRoman-Identity-H"/>
              </a:rPr>
              <a:t>discepolo: «Ecco tua madre!». E da quell’ora il discepolo l’accolse con sé.</a:t>
            </a:r>
          </a:p>
          <a:p>
            <a:pPr algn="l"/>
            <a:endParaRPr lang="it-IT" sz="2400" b="0" i="0" u="none" strike="noStrike" baseline="0" dirty="0">
              <a:latin typeface="Times-Roman"/>
            </a:endParaRP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Vangelo di Matteo 27,45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130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latin typeface="Times-Roman"/>
              </a:rPr>
              <a:t>A mezzogiorno si fece buio su tutta la terra, fino alle tre del pomeriggio.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Verso le tre, Gesù gridò a gran voce: «</a:t>
            </a:r>
            <a:r>
              <a:rPr lang="it-IT" sz="2000" b="0" i="0" u="none" strike="noStrike" baseline="0" dirty="0" err="1">
                <a:latin typeface="Times-Roman"/>
              </a:rPr>
              <a:t>Elì</a:t>
            </a:r>
            <a:r>
              <a:rPr lang="it-IT" sz="2000" b="0" i="0" u="none" strike="noStrike" baseline="0" dirty="0">
                <a:latin typeface="Times-Roman"/>
              </a:rPr>
              <a:t>, </a:t>
            </a:r>
            <a:r>
              <a:rPr lang="it-IT" sz="2000" b="0" i="0" u="none" strike="noStrike" baseline="0" dirty="0" err="1">
                <a:latin typeface="Times-Roman"/>
              </a:rPr>
              <a:t>Elì</a:t>
            </a:r>
            <a:r>
              <a:rPr lang="it-IT" sz="2000" b="0" i="0" u="none" strike="noStrike" baseline="0" dirty="0">
                <a:latin typeface="Times-Roman"/>
              </a:rPr>
              <a:t>, </a:t>
            </a:r>
            <a:r>
              <a:rPr lang="it-IT" sz="2000" b="0" i="0" u="none" strike="noStrike" baseline="0" dirty="0" err="1">
                <a:latin typeface="Times-Roman"/>
              </a:rPr>
              <a:t>lemà</a:t>
            </a:r>
            <a:r>
              <a:rPr lang="it-IT" sz="2000" b="0" i="0" u="none" strike="noStrike" baseline="0" dirty="0">
                <a:latin typeface="Times-Roman"/>
              </a:rPr>
              <a:t> </a:t>
            </a:r>
            <a:r>
              <a:rPr lang="it-IT" sz="2000" b="0" i="0" u="none" strike="noStrike" baseline="0" dirty="0" err="1">
                <a:latin typeface="Times-Roman"/>
              </a:rPr>
              <a:t>sabactàni</a:t>
            </a:r>
            <a:r>
              <a:rPr lang="it-IT" sz="2000" b="0" i="0" u="none" strike="noStrike" baseline="0" dirty="0">
                <a:latin typeface="Times-Roman"/>
              </a:rPr>
              <a:t>?», che significa: «Dio mio, Dio mio, perché mi hai abbandonato?». Udendo questo, alcuni dei presenti dicevano: «Costui chiama Elia». E subito uno di loro corse a prendere una spugna, la inzuppò di aceto, la fissò su una canna e gli dava da bere.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Gli altri dicevano: «Lascia! Vediamo se viene Elia a salvarlo!».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Ma Gesù di nuovo gridò a gran voce ed emise lo spirito.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Ed ecco, il velo del tempio si squarciò in due, da cima a fondo, la terra tremò, le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rocce si spezzarono, i sepolcri si aprirono e molti corpi di santi, che erano morti, risuscitarono.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Uscendo dai sepolcri, dopo la sua risurrezione, entrarono nella città santa e apparvero a molti.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Il centurione, e quelli che con lui facevano la guardia a Gesù, alla vista del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terremoto e di quello che succedeva, furono presi da grande timore e dicevano: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«Davvero costui era Figlio di Dio!».</a:t>
            </a:r>
          </a:p>
          <a:p>
            <a:pPr algn="l"/>
            <a:endParaRPr lang="it-IT" sz="2400" b="0" i="0" u="none" strike="noStrike" baseline="0" dirty="0">
              <a:latin typeface="Times-Roman"/>
            </a:endParaRPr>
          </a:p>
          <a:p>
            <a:pPr algn="l"/>
            <a:r>
              <a:rPr lang="it-IT" sz="2400" b="0" i="0" u="none" strike="noStrike" baseline="0" dirty="0">
                <a:latin typeface="Times-Roman"/>
              </a:rPr>
              <a:t>Vangelo di Giovanni 19,17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0996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84BD25C1-C9EB-43CF-86CA-2AF9E4477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dirty="0" err="1"/>
              <a:t>Gesù</a:t>
            </a:r>
            <a:r>
              <a:rPr lang="en-US" sz="7200" dirty="0"/>
              <a:t> </a:t>
            </a:r>
            <a:r>
              <a:rPr lang="en-US" sz="7200" dirty="0" err="1"/>
              <a:t>muore</a:t>
            </a:r>
            <a:r>
              <a:rPr lang="en-US" sz="7200" dirty="0"/>
              <a:t> in </a:t>
            </a:r>
            <a:r>
              <a:rPr lang="en-US" sz="7200" dirty="0" err="1"/>
              <a:t>croce</a:t>
            </a:r>
            <a:r>
              <a:rPr lang="en-US" sz="7200" dirty="0"/>
              <a:t> </a:t>
            </a:r>
            <a:r>
              <a:rPr lang="en-US" sz="7200" dirty="0" err="1"/>
              <a:t>perchè</a:t>
            </a:r>
            <a:r>
              <a:rPr lang="en-US" sz="7200" dirty="0"/>
              <a:t> ci ama</a:t>
            </a:r>
          </a:p>
        </p:txBody>
      </p:sp>
    </p:spTree>
    <p:extLst>
      <p:ext uri="{BB962C8B-B14F-4D97-AF65-F5344CB8AC3E}">
        <p14:creationId xmlns:p14="http://schemas.microsoft.com/office/powerpoint/2010/main" val="22968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76D9C9-CB46-4306-8243-65ACFE54C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77" y="3429000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it-IT" dirty="0"/>
            </a:br>
            <a:endParaRPr lang="it-IT" sz="7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D23BC4-EA21-4886-8FB1-46807F300074}"/>
              </a:ext>
            </a:extLst>
          </p:cNvPr>
          <p:cNvSpPr txBox="1"/>
          <p:nvPr/>
        </p:nvSpPr>
        <p:spPr>
          <a:xfrm>
            <a:off x="792757" y="681135"/>
            <a:ext cx="1038531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/>
              <a:t>Questo è il mio comandamento: che vi amiate gli uni gli altri come io ho amato voi. </a:t>
            </a:r>
          </a:p>
          <a:p>
            <a:br>
              <a:rPr lang="it-IT" sz="4000" dirty="0"/>
            </a:br>
            <a:r>
              <a:rPr lang="it-IT" sz="4000" dirty="0"/>
              <a:t>Nessuno ha un amore più grande di questo: dare la sua vita per i propri amici.</a:t>
            </a:r>
          </a:p>
          <a:p>
            <a:endParaRPr lang="it-IT" sz="3600" dirty="0"/>
          </a:p>
          <a:p>
            <a:r>
              <a:rPr lang="it-IT" sz="3600" dirty="0"/>
              <a:t>Giovanni 15,12</a:t>
            </a:r>
          </a:p>
        </p:txBody>
      </p:sp>
    </p:spTree>
    <p:extLst>
      <p:ext uri="{BB962C8B-B14F-4D97-AF65-F5344CB8AC3E}">
        <p14:creationId xmlns:p14="http://schemas.microsoft.com/office/powerpoint/2010/main" val="24933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" y="2063262"/>
            <a:ext cx="4955918" cy="266113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6600" dirty="0"/>
              <a:t>LA PASSIONE</a:t>
            </a:r>
            <a:br>
              <a:rPr lang="en-US" sz="6600" dirty="0"/>
            </a:br>
            <a:r>
              <a:rPr lang="en-US" sz="4400" dirty="0" err="1"/>
              <a:t>seconda</a:t>
            </a:r>
            <a:r>
              <a:rPr lang="en-US" sz="4400" dirty="0"/>
              <a:t> </a:t>
            </a:r>
            <a:r>
              <a:rPr lang="en-US" sz="4400" dirty="0" err="1"/>
              <a:t>parte</a:t>
            </a:r>
            <a:endParaRPr lang="en-US" sz="4400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E65B8B3-F572-43D8-B249-C2516F2FC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566" y="696686"/>
            <a:ext cx="7002295" cy="51816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DD3CD1-0A87-469D-A145-A652F2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-536028"/>
            <a:ext cx="10896892" cy="6472215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/>
              <a:t>Il </a:t>
            </a:r>
            <a:r>
              <a:rPr lang="en-US" sz="8000" dirty="0" err="1"/>
              <a:t>tradimento</a:t>
            </a:r>
            <a:r>
              <a:rPr lang="en-US" sz="8000" dirty="0"/>
              <a:t> di </a:t>
            </a:r>
            <a:r>
              <a:rPr lang="en-US" sz="8000" dirty="0" err="1"/>
              <a:t>Giuda</a:t>
            </a:r>
            <a:br>
              <a:rPr lang="en-US" sz="8000" dirty="0"/>
            </a:br>
            <a:br>
              <a:rPr lang="en-US" sz="5600" dirty="0"/>
            </a:br>
            <a:r>
              <a:rPr lang="en-US" sz="6700" dirty="0">
                <a:solidFill>
                  <a:srgbClr val="FFFF00"/>
                </a:solidFill>
                <a:effectLst/>
              </a:rPr>
              <a:t>“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quello</a:t>
            </a:r>
            <a:r>
              <a:rPr lang="en-US" sz="6700" dirty="0">
                <a:solidFill>
                  <a:srgbClr val="FFFF00"/>
                </a:solidFill>
                <a:effectLst/>
              </a:rPr>
              <a:t> 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che</a:t>
            </a:r>
            <a:r>
              <a:rPr lang="en-US" sz="6700" dirty="0">
                <a:solidFill>
                  <a:srgbClr val="FFFF00"/>
                </a:solidFill>
                <a:effectLst/>
              </a:rPr>
              <a:t> 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bacerò</a:t>
            </a:r>
            <a:r>
              <a:rPr lang="en-US" sz="6700" dirty="0">
                <a:solidFill>
                  <a:srgbClr val="FFFF00"/>
                </a:solidFill>
                <a:effectLst/>
              </a:rPr>
              <a:t> è 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quello</a:t>
            </a:r>
            <a:r>
              <a:rPr lang="en-US" sz="6700" dirty="0">
                <a:solidFill>
                  <a:srgbClr val="FFFF00"/>
                </a:solidFill>
                <a:effectLst/>
              </a:rPr>
              <a:t> </a:t>
            </a:r>
            <a:r>
              <a:rPr lang="en-US" sz="6700" dirty="0" err="1">
                <a:solidFill>
                  <a:srgbClr val="FFFF00"/>
                </a:solidFill>
              </a:rPr>
              <a:t>che</a:t>
            </a:r>
            <a:r>
              <a:rPr lang="en-US" sz="6700" dirty="0">
                <a:solidFill>
                  <a:srgbClr val="FFFF00"/>
                </a:solidFill>
              </a:rPr>
              <a:t> 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dovete</a:t>
            </a:r>
            <a:r>
              <a:rPr lang="en-US" sz="6700" dirty="0">
                <a:solidFill>
                  <a:srgbClr val="FFFF00"/>
                </a:solidFill>
                <a:effectLst/>
              </a:rPr>
              <a:t> </a:t>
            </a:r>
            <a:r>
              <a:rPr lang="en-US" sz="6700" dirty="0" err="1">
                <a:solidFill>
                  <a:srgbClr val="FFFF00"/>
                </a:solidFill>
                <a:effectLst/>
              </a:rPr>
              <a:t>arrestare</a:t>
            </a:r>
            <a:r>
              <a:rPr lang="en-US" sz="6700" dirty="0">
                <a:solidFill>
                  <a:srgbClr val="FFFF00"/>
                </a:solidFill>
                <a:effectLst/>
              </a:rPr>
              <a:t>”.</a:t>
            </a:r>
            <a:br>
              <a:rPr lang="en-US" sz="6700" dirty="0">
                <a:solidFill>
                  <a:srgbClr val="FFFF00"/>
                </a:solidFill>
                <a:effectLst/>
              </a:rPr>
            </a:br>
            <a:endParaRPr lang="en-US" sz="67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ballerino, sport, vecchio&#10;&#10;Descrizione generata automaticamente">
            <a:extLst>
              <a:ext uri="{FF2B5EF4-FFF2-40B4-BE49-F238E27FC236}">
                <a16:creationId xmlns:a16="http://schemas.microsoft.com/office/drawing/2014/main" id="{60E5BE89-9414-4E2E-AF5C-E356709CD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91941"/>
            <a:ext cx="11950700" cy="6274118"/>
          </a:xfrm>
          <a:prstGeom prst="rect">
            <a:avLst/>
          </a:prstGeom>
          <a:noFill/>
        </p:spPr>
      </p:pic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id="{094238BC-0089-4BAF-BC9C-9ADFB361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984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800" dirty="0">
              <a:latin typeface="Times-Roman"/>
            </a:endParaRPr>
          </a:p>
          <a:p>
            <a:pPr algn="l"/>
            <a:endParaRPr lang="it-IT" sz="3200" dirty="0">
              <a:latin typeface="Times-Roman"/>
            </a:endParaRP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Mentre ancora egli parlava, ecco arrivare Giuda, uno dei Dodici, e con lui una grande folla con spade e bastoni, mandata dai capi dei sacerdoti e dagli anziani del popolo. 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Il traditore aveva dato loro un segno, dicendo: «Quello che bacerò, è lui; arrestatelo!». 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Subito si avvicinò a Gesù e disse: «Salve, </a:t>
            </a:r>
            <a:r>
              <a:rPr lang="it-IT" sz="2800" b="0" i="0" u="none" strike="noStrike" baseline="0" dirty="0" err="1">
                <a:latin typeface="Times-Roman"/>
              </a:rPr>
              <a:t>Rabbì</a:t>
            </a:r>
            <a:r>
              <a:rPr lang="it-IT" sz="2800" b="0" i="0" u="none" strike="noStrike" baseline="0" dirty="0">
                <a:latin typeface="Times-Roman"/>
              </a:rPr>
              <a:t>!». E lo baciò. 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E Gesù gli disse: «Amico, per questo sei qui!».</a:t>
            </a:r>
          </a:p>
          <a:p>
            <a:endParaRPr lang="it-IT" sz="2400" dirty="0">
              <a:latin typeface="Times-Roman"/>
            </a:endParaRPr>
          </a:p>
          <a:p>
            <a:r>
              <a:rPr lang="it-IT" sz="2400" b="0" i="0" u="none" strike="noStrike" baseline="0" dirty="0">
                <a:latin typeface="Times-Roman"/>
              </a:rPr>
              <a:t>Vangelo di Matteo 26,47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5851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id="{F6583682-FDFC-414C-8E0B-6DECC8D637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99725" y="6507163"/>
            <a:ext cx="1692275" cy="153987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6</a:t>
            </a:fld>
            <a:endParaRPr lang="it-IT" noProof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2F790C-FE93-4D3D-B80D-BA58C113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1" y="0"/>
            <a:ext cx="7542332" cy="6754057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DC90D1-8396-4392-AEDC-EE6A74F91DAF}"/>
              </a:ext>
            </a:extLst>
          </p:cNvPr>
          <p:cNvSpPr txBox="1"/>
          <p:nvPr/>
        </p:nvSpPr>
        <p:spPr>
          <a:xfrm>
            <a:off x="7501811" y="3192362"/>
            <a:ext cx="4488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Pietro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385365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3F4DCE9-28AE-42FF-8AB0-F79D0CE40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0"/>
            <a:ext cx="11783599" cy="2034073"/>
          </a:xfrm>
        </p:spPr>
        <p:txBody>
          <a:bodyPr/>
          <a:lstStyle/>
          <a:p>
            <a:pPr algn="l"/>
            <a:r>
              <a:rPr lang="it-IT" sz="2800" b="0" i="0" u="none" strike="noStrike" baseline="0" dirty="0">
                <a:latin typeface="Times-Roman"/>
              </a:rPr>
              <a:t>Pietro gli disse: «Se tutti si scandalizzeranno di te, io non mi scandalizzerò mai». Gli disse Gesù: «In verità io ti dico: questa notte, prima che il gallo canti, tu mi rinnegherai tre volte». Pietro gli</a:t>
            </a:r>
            <a:br>
              <a:rPr lang="it-IT" sz="2800" b="0" i="0" u="none" strike="noStrike" baseline="0" dirty="0">
                <a:latin typeface="Times-Roman"/>
              </a:rPr>
            </a:br>
            <a:r>
              <a:rPr lang="it-IT" sz="2800" b="0" i="0" u="none" strike="noStrike" baseline="0" dirty="0">
                <a:latin typeface="Times-Roman"/>
              </a:rPr>
              <a:t>rispose: «Anche se dovessi morire con te, io non ti rinnegherò». </a:t>
            </a:r>
            <a:endParaRPr lang="en-US" sz="2800" dirty="0"/>
          </a:p>
        </p:txBody>
      </p:sp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id="{F6583682-FDFC-414C-8E0B-6DECC8D637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99725" y="6507163"/>
            <a:ext cx="1692275" cy="153987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7</a:t>
            </a:fld>
            <a:endParaRPr lang="it-IT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1AAFC2-6233-461A-9661-A4D6914DB043}"/>
              </a:ext>
            </a:extLst>
          </p:cNvPr>
          <p:cNvSpPr txBox="1">
            <a:spLocks/>
          </p:cNvSpPr>
          <p:nvPr/>
        </p:nvSpPr>
        <p:spPr>
          <a:xfrm>
            <a:off x="204200" y="3270379"/>
            <a:ext cx="11783599" cy="3429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0" i="0" u="none" strike="noStrike" baseline="0" dirty="0">
                <a:latin typeface="Times-Roman"/>
              </a:rPr>
              <a:t>Pietro intanto se ne stava seduto fuori, nel cortile. Una giovane serva gli si avvicinò e disse: «Anche tu eri con Gesù, il Galileo!». Ma egli negò davanti a tutti dicendo: «Non capisco che cosa dici». </a:t>
            </a:r>
            <a:r>
              <a:rPr lang="it-IT" sz="2800" b="0" i="0" u="none" strike="noStrike" baseline="0" dirty="0">
                <a:latin typeface="TimesNewRoman-Identity-H"/>
              </a:rPr>
              <a:t>Mentre usciva verso l’atrio, lo vide un’altra </a:t>
            </a:r>
            <a:r>
              <a:rPr lang="it-IT" sz="2800" b="0" i="0" u="none" strike="noStrike" baseline="0" dirty="0">
                <a:latin typeface="Times-Roman"/>
              </a:rPr>
              <a:t>serva e disse ai presenti: «Costui era con Gesù, il Nazareno». Ma egli negò di nuovo, </a:t>
            </a:r>
            <a:r>
              <a:rPr lang="it-IT" sz="2800" b="0" i="0" u="none" strike="noStrike" baseline="0" dirty="0">
                <a:latin typeface="TimesNewRoman-Identity-H"/>
              </a:rPr>
              <a:t>giurando: «Non conosco quell’uomo!». </a:t>
            </a:r>
            <a:r>
              <a:rPr lang="it-IT" sz="2800" b="0" i="0" u="none" strike="noStrike" baseline="0" dirty="0">
                <a:latin typeface="Times-Roman"/>
              </a:rPr>
              <a:t>Dopo un poco, i presenti si avvicinarono e dissero a Pietro: «È vero, anche tu sei uno di loro: infatti il tuo accento ti tradisce!».</a:t>
            </a:r>
          </a:p>
          <a:p>
            <a:pPr algn="l"/>
            <a:r>
              <a:rPr lang="it-IT" sz="2800" b="0" i="0" u="none" strike="noStrike" baseline="0" dirty="0">
                <a:latin typeface="TimesNewRoman-Identity-H"/>
              </a:rPr>
              <a:t>Allora egli cominciò a imprecare e a giurare: «Non conosco quell’uomo!». E subito un </a:t>
            </a:r>
            <a:r>
              <a:rPr lang="it-IT" sz="2800" b="0" i="0" u="none" strike="noStrike" baseline="0" dirty="0">
                <a:latin typeface="Times-Roman"/>
              </a:rPr>
              <a:t>gallo cantò. E Pietro si ricordò della parola di Gesù, che aveva detto: «Prima che il gallo canti, tu mi rinnegherai tre volte». E, uscito fuori, pianse amaramente.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823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44A1C0-6CE4-43E7-B24F-D71D91B30F24}"/>
              </a:ext>
            </a:extLst>
          </p:cNvPr>
          <p:cNvSpPr txBox="1"/>
          <p:nvPr/>
        </p:nvSpPr>
        <p:spPr>
          <a:xfrm>
            <a:off x="643467" y="643467"/>
            <a:ext cx="10905066" cy="3251878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dirty="0">
                <a:effectLst/>
                <a:latin typeface="+mj-lt"/>
                <a:ea typeface="+mj-ea"/>
                <a:cs typeface="+mj-cs"/>
              </a:rPr>
              <a:t>«Salve, re </a:t>
            </a:r>
            <a:r>
              <a:rPr lang="en-US" sz="6100" dirty="0" err="1">
                <a:effectLst/>
                <a:latin typeface="+mj-lt"/>
                <a:ea typeface="+mj-ea"/>
                <a:cs typeface="+mj-cs"/>
              </a:rPr>
              <a:t>dei</a:t>
            </a:r>
            <a:r>
              <a:rPr lang="en-US" sz="61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100" dirty="0" err="1">
                <a:effectLst/>
                <a:latin typeface="+mj-lt"/>
                <a:ea typeface="+mj-ea"/>
                <a:cs typeface="+mj-cs"/>
              </a:rPr>
              <a:t>Giudei</a:t>
            </a:r>
            <a:r>
              <a:rPr lang="en-US" sz="6100" dirty="0">
                <a:effectLst/>
                <a:latin typeface="+mj-lt"/>
                <a:ea typeface="+mj-ea"/>
                <a:cs typeface="+mj-cs"/>
              </a:rPr>
              <a:t>»</a:t>
            </a:r>
            <a:endParaRPr lang="en-US" sz="61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, esterni, vecchio, vestito&#10;&#10;Descrizione generata automaticamente">
            <a:extLst>
              <a:ext uri="{FF2B5EF4-FFF2-40B4-BE49-F238E27FC236}">
                <a16:creationId xmlns:a16="http://schemas.microsoft.com/office/drawing/2014/main" id="{974EC7A3-0E87-495E-9AFA-E93A5668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48" y="68263"/>
            <a:ext cx="7093904" cy="6721475"/>
          </a:xfrm>
          <a:prstGeom prst="rect">
            <a:avLst/>
          </a:prstGeom>
          <a:noFill/>
        </p:spPr>
      </p:pic>
      <p:sp>
        <p:nvSpPr>
          <p:cNvPr id="2" name="Segnaposto data 1" hidden="1">
            <a:extLst>
              <a:ext uri="{FF2B5EF4-FFF2-40B4-BE49-F238E27FC236}">
                <a16:creationId xmlns:a16="http://schemas.microsoft.com/office/drawing/2014/main" id="{2277FC19-E463-4A02-8C5B-DFA31FFF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it-IT"/>
              <a:t>Martedì 2 febbraio 20XX</a:t>
            </a:r>
          </a:p>
        </p:txBody>
      </p:sp>
      <p:sp>
        <p:nvSpPr>
          <p:cNvPr id="4" name="Segnaposto numero diapositiva 3" hidden="1">
            <a:extLst>
              <a:ext uri="{FF2B5EF4-FFF2-40B4-BE49-F238E27FC236}">
                <a16:creationId xmlns:a16="http://schemas.microsoft.com/office/drawing/2014/main" id="{86AEC876-10C9-40B5-BED4-E2568ECC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5336638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372</TotalTime>
  <Words>1085</Words>
  <Application>Microsoft Office PowerPoint</Application>
  <PresentationFormat>Widescreen</PresentationFormat>
  <Paragraphs>73</Paragraphs>
  <Slides>19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TimesNewRoman-Identity-H</vt:lpstr>
      <vt:lpstr>Times-Roman</vt:lpstr>
      <vt:lpstr>Trebuchet MS</vt:lpstr>
      <vt:lpstr>Berlino</vt:lpstr>
      <vt:lpstr>Presentazione standard di PowerPoint</vt:lpstr>
      <vt:lpstr>LA PASSIONE seconda parte</vt:lpstr>
      <vt:lpstr>Il tradimento di Giuda  “quello che bacerò è quello che dovete arrestare”. </vt:lpstr>
      <vt:lpstr>Presentazione standard di PowerPoint</vt:lpstr>
      <vt:lpstr>Presentazione standard di PowerPoint</vt:lpstr>
      <vt:lpstr>Presentazione standard di PowerPoint</vt:lpstr>
      <vt:lpstr>Pietro gli disse: «Se tutti si scandalizzeranno di te, io non mi scandalizzerò mai». Gli disse Gesù: «In verità io ti dico: questa notte, prima che il gallo canti, tu mi rinnegherai tre volte». Pietro gli rispose: «Anche se dovessi morire con te, io non ti rinnegherò».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Gesù muore in croce perchè ci ama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PASSIONE</dc:title>
  <dc:creator>giancarlo quadri</dc:creator>
  <cp:lastModifiedBy>archy</cp:lastModifiedBy>
  <cp:revision>14</cp:revision>
  <dcterms:created xsi:type="dcterms:W3CDTF">2022-03-05T17:05:00Z</dcterms:created>
  <dcterms:modified xsi:type="dcterms:W3CDTF">2023-03-06T14:25:18Z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